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8" r:id="rId4"/>
    <p:sldId id="260" r:id="rId5"/>
    <p:sldId id="280" r:id="rId6"/>
    <p:sldId id="259" r:id="rId7"/>
    <p:sldId id="281" r:id="rId8"/>
    <p:sldId id="261" r:id="rId9"/>
    <p:sldId id="291" r:id="rId10"/>
    <p:sldId id="262" r:id="rId11"/>
    <p:sldId id="282" r:id="rId12"/>
    <p:sldId id="263" r:id="rId13"/>
    <p:sldId id="264" r:id="rId14"/>
    <p:sldId id="266" r:id="rId15"/>
    <p:sldId id="270" r:id="rId16"/>
    <p:sldId id="283" r:id="rId17"/>
    <p:sldId id="267" r:id="rId18"/>
    <p:sldId id="278" r:id="rId19"/>
    <p:sldId id="284" r:id="rId20"/>
    <p:sldId id="268" r:id="rId21"/>
    <p:sldId id="271" r:id="rId22"/>
    <p:sldId id="286" r:id="rId23"/>
    <p:sldId id="272" r:id="rId24"/>
    <p:sldId id="273" r:id="rId25"/>
    <p:sldId id="287" r:id="rId26"/>
    <p:sldId id="274" r:id="rId27"/>
    <p:sldId id="275" r:id="rId28"/>
    <p:sldId id="289" r:id="rId29"/>
    <p:sldId id="276" r:id="rId30"/>
    <p:sldId id="290" r:id="rId31"/>
    <p:sldId id="277" r:id="rId32"/>
    <p:sldId id="25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2" autoAdjust="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47F8-CC3E-4494-9B38-29D3ACD94905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3E3B-31A7-43CF-A782-29661F59A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017333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47F8-CC3E-4494-9B38-29D3ACD94905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3E3B-31A7-43CF-A782-29661F59A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877677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47F8-CC3E-4494-9B38-29D3ACD94905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3E3B-31A7-43CF-A782-29661F59A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953960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47F8-CC3E-4494-9B38-29D3ACD94905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3E3B-31A7-43CF-A782-29661F59A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134632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47F8-CC3E-4494-9B38-29D3ACD94905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3E3B-31A7-43CF-A782-29661F59A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754878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47F8-CC3E-4494-9B38-29D3ACD94905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3E3B-31A7-43CF-A782-29661F59A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689876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47F8-CC3E-4494-9B38-29D3ACD94905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3E3B-31A7-43CF-A782-29661F59A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44626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47F8-CC3E-4494-9B38-29D3ACD94905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3E3B-31A7-43CF-A782-29661F59A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884265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47F8-CC3E-4494-9B38-29D3ACD94905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3E3B-31A7-43CF-A782-29661F59A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266937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47F8-CC3E-4494-9B38-29D3ACD94905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3E3B-31A7-43CF-A782-29661F59A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034281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47F8-CC3E-4494-9B38-29D3ACD94905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3E3B-31A7-43CF-A782-29661F59A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415816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447F8-CC3E-4494-9B38-29D3ACD94905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73E3B-31A7-43CF-A782-29661F59A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319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Все цветы вам !</a:t>
            </a:r>
            <a:endParaRPr lang="ru-RU" dirty="0"/>
          </a:p>
        </p:txBody>
      </p:sp>
      <p:pic>
        <p:nvPicPr>
          <p:cNvPr id="1026" name="Picture 2" descr="C:\Users\Win8\Downloads\images (1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480219"/>
      </p:ext>
    </p:extLst>
  </p:cSld>
  <p:clrMapOvr>
    <a:masterClrMapping/>
  </p:clrMapOvr>
  <p:transition spd="slow" advTm="0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Win8\Downloads\images (2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58516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фото\фото костя 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0"/>
            <a:ext cx="62646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038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Мама ,ты у меня одна !</a:t>
            </a:r>
            <a:endParaRPr lang="ru-RU" b="1" dirty="0"/>
          </a:p>
        </p:txBody>
      </p:sp>
      <p:pic>
        <p:nvPicPr>
          <p:cNvPr id="6146" name="Picture 2" descr="C:\Users\Win8\Downloads\images (2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0291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Win8\Downloads\images (2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0767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Мама я тебя люблю</a:t>
            </a:r>
            <a:r>
              <a:rPr lang="ru-RU" dirty="0" smtClean="0"/>
              <a:t> !</a:t>
            </a:r>
            <a:endParaRPr lang="ru-RU" dirty="0"/>
          </a:p>
        </p:txBody>
      </p:sp>
      <p:pic>
        <p:nvPicPr>
          <p:cNvPr id="9218" name="Picture 2" descr="C:\Users\Win8\Downloads\images (2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412776"/>
            <a:ext cx="9036496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esktop\DSCN03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05563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Мама – лучший друг !</a:t>
            </a:r>
            <a:endParaRPr lang="ru-RU" b="1" dirty="0"/>
          </a:p>
        </p:txBody>
      </p:sp>
      <p:pic>
        <p:nvPicPr>
          <p:cNvPr id="13314" name="Picture 2" descr="C:\Users\Win8\Downloads\images (3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12776"/>
            <a:ext cx="9144000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8405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фото\IMG_26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9657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Win8\Downloads\images (3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784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Win8\Downloads\images (3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" y="0"/>
            <a:ext cx="9144000" cy="684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5345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фото\IMG_25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73190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J:\все цветы вам\post-6954-13480851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1\Desktop\фото\DSC004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4604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Спасибо мама, </a:t>
            </a:r>
            <a:br>
              <a:rPr lang="ru-RU" b="1" dirty="0" smtClean="0"/>
            </a:br>
            <a:r>
              <a:rPr lang="ru-RU" b="1" dirty="0" smtClean="0"/>
              <a:t>                         что ты со мной !</a:t>
            </a:r>
            <a:endParaRPr lang="ru-RU" b="1" dirty="0"/>
          </a:p>
        </p:txBody>
      </p:sp>
      <p:pic>
        <p:nvPicPr>
          <p:cNvPr id="11266" name="Picture 2" descr="C:\Users\Win8\Downloads\images (3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85615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Win8\Downloads\images (3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5684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фото\getImage-3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77686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2595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Win8\Downloads\images (3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4523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Win8\Downloads\images (3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2654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фото\DSCN03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7200800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1964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Win8\Downloads\images (3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2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6317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Win8\Downloads\images (3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85618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фото\IMG_42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77686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6833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Мамы, мы любим вас !</a:t>
            </a:r>
            <a:endParaRPr lang="ru-RU" b="1" dirty="0"/>
          </a:p>
        </p:txBody>
      </p:sp>
      <p:pic>
        <p:nvPicPr>
          <p:cNvPr id="19458" name="Picture 2" descr="C:\Users\Win8\Downloads\images (3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6498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in8\Downloads\images (1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63976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фото\DSC0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6213" y="-1085850"/>
            <a:ext cx="12038013" cy="902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7791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Win8\Downloads\images (2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4115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Примите наш букет и поздравления !</a:t>
            </a:r>
            <a:endParaRPr lang="ru-RU" b="1" dirty="0"/>
          </a:p>
        </p:txBody>
      </p:sp>
      <p:pic>
        <p:nvPicPr>
          <p:cNvPr id="2050" name="Picture 2" descr="C:\Users\Win8\Downloads\images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56792"/>
            <a:ext cx="9143999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5692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Win8\Downloads\images (1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58" y="0"/>
            <a:ext cx="9144000" cy="682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9803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фото\DSCF36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9069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Спасибо вам, родные !</a:t>
            </a:r>
            <a:endParaRPr lang="ru-RU" b="1" dirty="0"/>
          </a:p>
        </p:txBody>
      </p:sp>
      <p:pic>
        <p:nvPicPr>
          <p:cNvPr id="2050" name="Picture 2" descr="C:\Users\Win8\Downloads\images (1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3"/>
            <a:ext cx="9144000" cy="537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9582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фото\IMG_42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770485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46029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Win8\Downloads\images (2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2558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фото\DSC009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1532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41</Words>
  <Application>Microsoft Office PowerPoint</Application>
  <PresentationFormat>Экран (4:3)</PresentationFormat>
  <Paragraphs>8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Все цветы вам !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вам, родные 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Мама ,ты у меня одна !</vt:lpstr>
      <vt:lpstr>Презентация PowerPoint</vt:lpstr>
      <vt:lpstr>Мама я тебя люблю !</vt:lpstr>
      <vt:lpstr>Мама – лучший друг !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мама,                           что ты со мной 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Мамы, мы любим вас !</vt:lpstr>
      <vt:lpstr>Презентация PowerPoint</vt:lpstr>
      <vt:lpstr>Презентация PowerPoint</vt:lpstr>
      <vt:lpstr>Примите наш букет и поздравления 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 цветы вам !</dc:title>
  <dc:creator>Win8</dc:creator>
  <cp:lastModifiedBy>1</cp:lastModifiedBy>
  <cp:revision>48</cp:revision>
  <dcterms:created xsi:type="dcterms:W3CDTF">2014-11-26T16:11:57Z</dcterms:created>
  <dcterms:modified xsi:type="dcterms:W3CDTF">2014-11-29T06:25:24Z</dcterms:modified>
</cp:coreProperties>
</file>